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30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69159-4415-4104-A338-ADB1F10021B6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40A40-B69D-48EA-8835-9FA8B907E2C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41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25"/>
            <a:ext cx="9144000" cy="668337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627784" y="1692419"/>
            <a:ext cx="6198212" cy="1908032"/>
          </a:xfrm>
        </p:spPr>
        <p:txBody>
          <a:bodyPr anchor="t">
            <a:normAutofit/>
          </a:bodyPr>
          <a:lstStyle>
            <a:lvl1pPr marL="0" algn="r" defTabSz="457200" rtl="0" eaLnBrk="1" latinLnBrk="0" hangingPunct="1">
              <a:spcBef>
                <a:spcPct val="0"/>
              </a:spcBef>
              <a:buNone/>
              <a:defRPr lang="it-IT" sz="3600" b="1" kern="1200" dirty="0">
                <a:solidFill>
                  <a:srgbClr val="003257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it-IT" dirty="0" smtClean="0"/>
              <a:t>Titolo Tesi Titolo Tesi Titolo Tesi Titolo Tesi Titolo Tesi Titolo Tesi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713664" y="3717032"/>
            <a:ext cx="3112331" cy="576064"/>
          </a:xfrm>
        </p:spPr>
        <p:txBody>
          <a:bodyPr>
            <a:normAutofit/>
          </a:bodyPr>
          <a:lstStyle>
            <a:lvl1pPr marL="0" indent="0" algn="r" defTabSz="457200" rtl="0" eaLnBrk="1" latinLnBrk="0" hangingPunct="1">
              <a:buNone/>
              <a:defRPr lang="it-IT" sz="2000" b="1" kern="1200" dirty="0">
                <a:solidFill>
                  <a:srgbClr val="003257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Nome Laureando</a:t>
            </a:r>
            <a:endParaRPr lang="it-IT" dirty="0"/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6533880" y="6387185"/>
            <a:ext cx="1896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"/>
              </a:rPr>
              <a:t>01-02 July 2013</a:t>
            </a:r>
            <a:endParaRPr lang="en-US" dirty="0">
              <a:ln w="18415" cmpd="sng">
                <a:noFill/>
                <a:prstDash val="solid"/>
              </a:ln>
              <a:solidFill>
                <a:srgbClr val="FFFFFF"/>
              </a:solidFill>
              <a:latin typeface=""/>
            </a:endParaRP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3"/>
          <a:srcRect l="315" r="84"/>
          <a:stretch/>
        </p:blipFill>
        <p:spPr>
          <a:xfrm>
            <a:off x="0" y="0"/>
            <a:ext cx="9144000" cy="10636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107504" y="6597352"/>
            <a:ext cx="5768280" cy="196131"/>
          </a:xfrm>
        </p:spPr>
        <p:txBody>
          <a:bodyPr/>
          <a:lstStyle>
            <a:lvl1pPr marL="0" algn="l" defTabSz="457200" rtl="0" eaLnBrk="1" fontAlgn="auto" latinLnBrk="0" hangingPunct="1">
              <a:spcBef>
                <a:spcPct val="50000"/>
              </a:spcBef>
              <a:spcAft>
                <a:spcPts val="0"/>
              </a:spcAft>
              <a:defRPr lang="it-IT" sz="1100" b="1" i="0" kern="1200" dirty="0">
                <a:solidFill>
                  <a:schemeClr val="tx2"/>
                </a:solidFill>
                <a:latin typeface="Leelawadee" pitchFamily="34" charset="-34"/>
                <a:ea typeface="+mn-ea"/>
                <a:cs typeface="Leelawadee" pitchFamily="34" charset="-34"/>
              </a:defRPr>
            </a:lvl1pPr>
          </a:lstStyle>
          <a:p>
            <a:pPr>
              <a:defRPr/>
            </a:pPr>
            <a:r>
              <a:rPr lang="en-US" smtClean="0"/>
              <a:t>Titolo della Tesi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902896" y="6597352"/>
            <a:ext cx="2133600" cy="196131"/>
          </a:xfrm>
        </p:spPr>
        <p:txBody>
          <a:bodyPr/>
          <a:lstStyle>
            <a:lvl1pPr>
              <a:defRPr lang="it-IT" sz="1100" b="1" kern="1200" smtClean="0">
                <a:solidFill>
                  <a:schemeClr val="tx2"/>
                </a:solidFill>
                <a:latin typeface="Leelawadee" pitchFamily="34" charset="-34"/>
                <a:ea typeface="+mn-ea"/>
                <a:cs typeface="Leelawadee" pitchFamily="34" charset="-34"/>
              </a:defRPr>
            </a:lvl1pPr>
          </a:lstStyle>
          <a:p>
            <a:fld id="{2CB06865-0A5C-4946-9ED1-740E2A2631BD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7" name="Connettore 1 6"/>
          <p:cNvCxnSpPr/>
          <p:nvPr userDrawn="1"/>
        </p:nvCxnSpPr>
        <p:spPr>
          <a:xfrm>
            <a:off x="-6350" y="6525344"/>
            <a:ext cx="9162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984901" cy="418058"/>
          </a:xfrm>
        </p:spPr>
        <p:txBody>
          <a:bodyPr>
            <a:no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3"/>
          </p:nvPr>
        </p:nvSpPr>
        <p:spPr>
          <a:xfrm>
            <a:off x="179388" y="908050"/>
            <a:ext cx="8785225" cy="54737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salom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63425"/>
            <a:ext cx="2163936" cy="1694575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Titolo della Tesi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06865-0A5C-4946-9ED1-740E2A2631BD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Immagine 6" descr="header.png"/>
          <p:cNvPicPr>
            <a:picLocks noChangeAspect="1"/>
          </p:cNvPicPr>
          <p:nvPr/>
        </p:nvPicPr>
        <p:blipFill rotWithShape="1">
          <a:blip r:embed="rId5"/>
          <a:srcRect l="252" r="145"/>
          <a:stretch/>
        </p:blipFill>
        <p:spPr>
          <a:xfrm>
            <a:off x="-1" y="-1"/>
            <a:ext cx="9144001" cy="79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Titolo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Tesi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6865-0A5C-4946-9ED1-740E2A2631B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f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</Template>
  <TotalTime>27</TotalTime>
  <Words>4</Words>
  <Application>Microsoft Office PowerPoint</Application>
  <PresentationFormat>Presentazione su schermo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Unifi</vt:lpstr>
      <vt:lpstr>Presentazione standard di PowerPoint</vt:lpstr>
      <vt:lpstr>Presentazione standard di PowerPoint</vt:lpstr>
    </vt:vector>
  </TitlesOfParts>
  <Company>UNIFI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GC</dc:creator>
  <cp:lastModifiedBy>GC</cp:lastModifiedBy>
  <cp:revision>3</cp:revision>
  <dcterms:created xsi:type="dcterms:W3CDTF">2014-01-08T11:46:39Z</dcterms:created>
  <dcterms:modified xsi:type="dcterms:W3CDTF">2014-01-08T12:13:58Z</dcterms:modified>
</cp:coreProperties>
</file>